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4" autoAdjust="0"/>
    <p:restoredTop sz="86353" autoAdjust="0"/>
  </p:normalViewPr>
  <p:slideViewPr>
    <p:cSldViewPr snapToGrid="0">
      <p:cViewPr>
        <p:scale>
          <a:sx n="33" d="100"/>
          <a:sy n="33" d="100"/>
        </p:scale>
        <p:origin x="1978" y="17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6CCDF6-FCD2-462E-BA07-02B70C5183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8C041C-EC18-4AD2-B950-579FDC94B7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EFAB8-C047-465E-85B8-DE6A13482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756987-9EBD-4CB6-B7F2-00D8B65B1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25362B-A73F-4DE9-80A8-11A466505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807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AD5F1D-A3AD-47CA-8E57-243F2493D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C3EF937-6785-44F9-BE5A-441910D67B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F5A5C5-689D-4128-9DBB-AFEFCE168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5747FC-3BE2-43D9-B008-70A57E949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533312-6DA0-4383-8E71-2FEF61610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61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9FFD201-95FC-4D3F-B290-D98C5AD6D4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789BD6-39BA-493B-9422-621413ED0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31CBE6-D27E-4AD9-AF97-F9BF9C18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1E801F-BA41-480A-A110-D03476C21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B51D51-B006-440A-80E7-706F5E56C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232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1C613A-4536-4379-9474-034171EBD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9CDA9F-52F5-4799-A1C3-1EE67B53D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ACF612-249E-48D5-B8D8-930CA507A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99911A-F98D-45CA-89F5-FCE8FA5E1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374B45-09BE-46C6-9087-6F477A8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123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192537-3074-4A25-917F-63FC06763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D8066C-1ACB-4839-9274-9F6A1B0D3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7845A2-239B-4DA3-A83A-21EB57D84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9EF34D-0D73-4C7F-AFEB-1908D89A7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B4D308-CD19-46DF-836D-345D1A553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95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8FBAB3-4909-42D7-82DF-D86920663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3EDD83-F3A9-41DE-A4C5-6E0E39B035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16348B-F622-4290-A0AD-3C4F09F17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95A30C-4331-4378-A9D2-10CB33CB6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B4517D-8827-4E22-A54C-0C8C158FF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817F2D-E34C-4135-A28A-EB25D1981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732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36F34E-1503-47D2-8BE6-E65222E02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337F81-B330-4E90-9D17-70783A790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D08541-4AFF-4075-A16F-5E4E6C21D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28B1BBB-7729-4EB0-A762-F376BAE06B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57E421A-5C28-4E96-AE10-BD50A63B56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F9828D-22DF-4A19-9BC2-0DD7E4D0E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E4DC6F3-6510-422D-827C-861DFDA16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1AED8B0-9DF4-4099-B5B7-4532936CD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23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499081-EB63-4C84-A208-2D6E7B90A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BBC8DE6-6D0E-403C-A5A7-64C91A475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C94332A-ECD1-4F98-9183-B0C18F2E6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378768-745C-4112-9D5A-9947A1B36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921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33311F5-F958-4BAC-A8B1-A76EECA0B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1CA77D-1345-46EB-8583-3247451FA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999C2F-53D1-4C2E-8ECC-850961DB5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267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326964-36ED-488B-BDB8-B46E6F3CF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1EF726-A5B5-43C2-8872-92B0DE25B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02065C-7BBC-4A22-8C7D-6C6FB4C058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FFEBDE-6A1A-422B-9AE1-841D80B0A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8A729A-B107-431D-BCEE-3286DF012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DCAA30-2B36-477D-B5B3-3CC88CDC6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8126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8F5123-0116-485C-97F5-6274CB6D9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062818C-6519-4CD9-9FE2-79D8490E18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7BE1A4C-BE4A-41BD-9A05-5A69C6D9CD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594F70-0F86-4DB2-87E2-9972A30EA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94932D-C2AD-41BC-8422-E573B5016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C83875-114B-42EC-8D72-CE0DA92F9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066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8C01190-93BA-40B2-82D9-7B00F0414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B23F04-BC21-480C-856D-F06FF8E82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5DF82F-D57C-44E5-878A-119EE25B65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06DD0-E5F8-4FA8-9DAB-10673EDB085B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B438CA-01D7-4453-A962-2C1EEB8080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A27F8D-293E-4F60-AB18-AA73549B3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25727-BF69-4AD7-B38D-39E40F90C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510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114B8E35-3A57-4338-A506-A41C1E26EFC5}"/>
              </a:ext>
            </a:extLst>
          </p:cNvPr>
          <p:cNvSpPr/>
          <p:nvPr/>
        </p:nvSpPr>
        <p:spPr>
          <a:xfrm>
            <a:off x="-15544800" y="-6323400"/>
            <a:ext cx="9752400" cy="9752400"/>
          </a:xfrm>
          <a:prstGeom prst="rect">
            <a:avLst/>
          </a:prstGeom>
          <a:blipFill dpi="0" rotWithShape="1">
            <a:blip r:embed="rId2">
              <a:alphaModFix amt="8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999ABC8-2E75-4630-8BFE-05FC30BAE628}"/>
              </a:ext>
            </a:extLst>
          </p:cNvPr>
          <p:cNvSpPr/>
          <p:nvPr/>
        </p:nvSpPr>
        <p:spPr>
          <a:xfrm>
            <a:off x="-15544800" y="-6323400"/>
            <a:ext cx="9752400" cy="9752400"/>
          </a:xfrm>
          <a:prstGeom prst="rect">
            <a:avLst/>
          </a:prstGeom>
          <a:blipFill dpi="0" rotWithShape="1">
            <a:blip r:embed="rId3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DF352D07-2E54-4C53-B7FE-41E06B0060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50" b="99000" l="3188" r="90000">
                        <a14:foregroundMark x1="6063" y1="26250" x2="4563" y2="32438"/>
                        <a14:foregroundMark x1="4563" y1="32438" x2="10250" y2="28375"/>
                        <a14:foregroundMark x1="10250" y1="28375" x2="6125" y2="34000"/>
                        <a14:foregroundMark x1="6125" y1="34000" x2="10813" y2="30438"/>
                        <a14:foregroundMark x1="10813" y1="30438" x2="7438" y2="35313"/>
                        <a14:foregroundMark x1="7438" y1="35313" x2="12750" y2="35750"/>
                        <a14:foregroundMark x1="12750" y1="35750" x2="12937" y2="30375"/>
                        <a14:foregroundMark x1="12937" y1="30375" x2="13250" y2="30312"/>
                        <a14:foregroundMark x1="3438" y1="27187" x2="3875" y2="30000"/>
                        <a14:foregroundMark x1="4688" y1="24375" x2="4688" y2="24375"/>
                        <a14:foregroundMark x1="5875" y1="24625" x2="5875" y2="24625"/>
                        <a14:foregroundMark x1="6875" y1="24500" x2="10125" y2="24500"/>
                        <a14:foregroundMark x1="12500" y1="24625" x2="16250" y2="24500"/>
                        <a14:foregroundMark x1="11313" y1="24625" x2="11313" y2="24625"/>
                        <a14:foregroundMark x1="11250" y1="24438" x2="11250" y2="24438"/>
                        <a14:foregroundMark x1="12000" y1="24438" x2="12000" y2="24438"/>
                        <a14:foregroundMark x1="3188" y1="24375" x2="3188" y2="24375"/>
                        <a14:foregroundMark x1="28866" y1="10080" x2="28563" y2="22563"/>
                        <a14:foregroundMark x1="29063" y1="1938" x2="28884" y2="9322"/>
                        <a14:foregroundMark x1="28563" y1="22563" x2="30813" y2="23250"/>
                        <a14:foregroundMark x1="40625" y1="1938" x2="41380" y2="3640"/>
                        <a14:foregroundMark x1="51250" y1="1812" x2="52812" y2="4500"/>
                        <a14:foregroundMark x1="53438" y1="3562" x2="53000" y2="6813"/>
                        <a14:foregroundMark x1="53438" y1="7938" x2="51812" y2="23500"/>
                        <a14:foregroundMark x1="51812" y1="23500" x2="48563" y2="23563"/>
                        <a14:foregroundMark x1="53000" y1="17438" x2="53000" y2="19313"/>
                        <a14:foregroundMark x1="41875" y1="25688" x2="42375" y2="35938"/>
                        <a14:foregroundMark x1="42375" y1="35938" x2="46938" y2="38500"/>
                        <a14:foregroundMark x1="46938" y1="38500" x2="52438" y2="38750"/>
                        <a14:foregroundMark x1="52438" y1="38750" x2="55437" y2="34563"/>
                        <a14:foregroundMark x1="55437" y1="34563" x2="55437" y2="24438"/>
                        <a14:foregroundMark x1="41750" y1="24438" x2="41750" y2="24438"/>
                        <a14:foregroundMark x1="41438" y1="28813" x2="41438" y2="28813"/>
                        <a14:foregroundMark x1="41375" y1="29188" x2="41375" y2="29438"/>
                        <a14:foregroundMark x1="41500" y1="29750" x2="41625" y2="36500"/>
                        <a14:foregroundMark x1="41688" y1="34063" x2="41563" y2="35250"/>
                        <a14:foregroundMark x1="41500" y1="31500" x2="41500" y2="34000"/>
                        <a14:foregroundMark x1="41313" y1="25250" x2="41313" y2="26313"/>
                        <a14:foregroundMark x1="41500" y1="26750" x2="41500" y2="29313"/>
                        <a14:foregroundMark x1="30750" y1="38875" x2="35938" y2="38188"/>
                        <a14:foregroundMark x1="35938" y1="38188" x2="37750" y2="38375"/>
                        <a14:foregroundMark x1="34938" y1="41938" x2="34313" y2="41938"/>
                        <a14:foregroundMark x1="35688" y1="41938" x2="36000" y2="41938"/>
                        <a14:foregroundMark x1="22875" y1="41875" x2="28188" y2="41813"/>
                        <a14:foregroundMark x1="28188" y1="41813" x2="34125" y2="41938"/>
                        <a14:foregroundMark x1="56537" y1="43488" x2="57625" y2="45250"/>
                        <a14:foregroundMark x1="57625" y1="45250" x2="62750" y2="44188"/>
                        <a14:foregroundMark x1="66500" y1="40813" x2="67063" y2="33250"/>
                        <a14:foregroundMark x1="57318" y1="43616" x2="60750" y2="44188"/>
                        <a14:foregroundMark x1="61313" y1="44125" x2="57375" y2="43438"/>
                        <a14:foregroundMark x1="61375" y1="44125" x2="62313" y2="44375"/>
                        <a14:foregroundMark x1="56688" y1="37875" x2="56437" y2="40438"/>
                        <a14:foregroundMark x1="56688" y1="24875" x2="56563" y2="29125"/>
                        <a14:foregroundMark x1="54629" y1="27113" x2="54813" y2="29188"/>
                        <a14:foregroundMark x1="56750" y1="25125" x2="56813" y2="24938"/>
                        <a14:foregroundMark x1="56813" y1="25125" x2="56688" y2="27000"/>
                        <a14:foregroundMark x1="56938" y1="27437" x2="56688" y2="28813"/>
                        <a14:foregroundMark x1="66875" y1="25000" x2="67000" y2="25375"/>
                        <a14:foregroundMark x1="66625" y1="31438" x2="66375" y2="34750"/>
                        <a14:foregroundMark x1="66625" y1="29812" x2="66625" y2="30938"/>
                        <a14:foregroundMark x1="66625" y1="28438" x2="66625" y2="29188"/>
                        <a14:foregroundMark x1="66688" y1="26750" x2="66750" y2="28125"/>
                        <a14:foregroundMark x1="66625" y1="25125" x2="66750" y2="26500"/>
                        <a14:foregroundMark x1="2875" y1="80250" x2="188" y2="85313"/>
                        <a14:foregroundMark x1="188" y1="85313" x2="875" y2="96625"/>
                        <a14:foregroundMark x1="875" y1="96625" x2="6250" y2="99000"/>
                        <a14:foregroundMark x1="6250" y1="99000" x2="11188" y2="99000"/>
                        <a14:foregroundMark x1="11188" y1="99000" x2="16125" y2="99250"/>
                        <a14:foregroundMark x1="16125" y1="99250" x2="22250" y2="99000"/>
                        <a14:foregroundMark x1="22250" y1="99000" x2="34563" y2="99625"/>
                        <a14:foregroundMark x1="34563" y1="99625" x2="45688" y2="99375"/>
                        <a14:foregroundMark x1="45688" y1="99375" x2="50750" y2="99375"/>
                        <a14:foregroundMark x1="50750" y1="99375" x2="55875" y2="98813"/>
                        <a14:foregroundMark x1="55875" y1="98813" x2="62813" y2="90813"/>
                        <a14:foregroundMark x1="62813" y1="90813" x2="73375" y2="89313"/>
                        <a14:foregroundMark x1="73375" y1="89313" x2="75813" y2="88375"/>
                        <a14:foregroundMark x1="59125" y1="92750" x2="57750" y2="97750"/>
                        <a14:foregroundMark x1="57750" y1="97750" x2="45875" y2="98813"/>
                        <a14:foregroundMark x1="45875" y1="98813" x2="40813" y2="97063"/>
                        <a14:foregroundMark x1="40813" y1="97063" x2="40313" y2="92125"/>
                        <a14:foregroundMark x1="40313" y1="92125" x2="41438" y2="97250"/>
                        <a14:foregroundMark x1="41438" y1="97250" x2="41063" y2="99000"/>
                        <a14:foregroundMark x1="20563" y1="88563" x2="27187" y2="87063"/>
                        <a14:foregroundMark x1="67000" y1="42813" x2="66813" y2="45188"/>
                        <a14:foregroundMark x1="63000" y1="44313" x2="66313" y2="44438"/>
                        <a14:foregroundMark x1="56437" y1="40621" x2="57063" y2="43438"/>
                        <a14:foregroundMark x1="66438" y1="80375" x2="68563" y2="82563"/>
                        <a14:foregroundMark x1="69063" y1="83500" x2="74438" y2="83125"/>
                        <a14:foregroundMark x1="74438" y1="83125" x2="77125" y2="83375"/>
                        <a14:foregroundMark x1="83750" y1="86875" x2="85625" y2="86313"/>
                        <a14:foregroundMark x1="82750" y1="86938" x2="81250" y2="86875"/>
                        <a14:foregroundMark x1="80938" y1="87563" x2="76188" y2="88750"/>
                        <a14:foregroundMark x1="64500" y1="2813" x2="64063" y2="4125"/>
                        <a14:foregroundMark x1="63438" y1="20688" x2="63438" y2="20688"/>
                        <a14:foregroundMark x1="67625" y1="24625" x2="67125" y2="31625"/>
                        <a14:foregroundMark x1="63375" y1="21875" x2="63375" y2="21875"/>
                        <a14:foregroundMark x1="83625" y1="21188" x2="83563" y2="20375"/>
                        <a14:foregroundMark x1="83813" y1="18000" x2="83563" y2="16938"/>
                        <a14:backgroundMark x1="41438" y1="3562" x2="43750" y2="6625"/>
                        <a14:backgroundMark x1="47625" y1="2938" x2="47625" y2="6500"/>
                        <a14:backgroundMark x1="48563" y1="2000" x2="48938" y2="4625"/>
                        <a14:backgroundMark x1="46875" y1="4188" x2="46875" y2="4188"/>
                        <a14:backgroundMark x1="47625" y1="3375" x2="48125" y2="3250"/>
                        <a14:backgroundMark x1="47625" y1="2125" x2="48125" y2="4000"/>
                        <a14:backgroundMark x1="48563" y1="5250" x2="48625" y2="5688"/>
                        <a14:backgroundMark x1="48625" y1="4750" x2="48125" y2="5250"/>
                        <a14:backgroundMark x1="48125" y1="4188" x2="48313" y2="6063"/>
                        <a14:backgroundMark x1="48313" y1="4813" x2="47938" y2="4750"/>
                        <a14:backgroundMark x1="49563" y1="5125" x2="47938" y2="6938"/>
                        <a14:backgroundMark x1="48875" y1="5125" x2="49188" y2="5688"/>
                        <a14:backgroundMark x1="41250" y1="3250" x2="41875" y2="3250"/>
                        <a14:backgroundMark x1="41750" y1="3562" x2="42813" y2="8563"/>
                        <a14:backgroundMark x1="42813" y1="8563" x2="45625" y2="9813"/>
                        <a14:backgroundMark x1="44875" y1="8188" x2="46438" y2="9750"/>
                        <a14:backgroundMark x1="44875" y1="7875" x2="44188" y2="7750"/>
                        <a14:backgroundMark x1="43125" y1="7938" x2="43563" y2="7938"/>
                        <a14:backgroundMark x1="43438" y1="9438" x2="45750" y2="10250"/>
                        <a14:backgroundMark x1="43750" y1="8250" x2="47438" y2="11500"/>
                        <a14:backgroundMark x1="47438" y1="11500" x2="49813" y2="8563"/>
                        <a14:backgroundMark x1="45313" y1="11813" x2="43125" y2="8188"/>
                        <a14:backgroundMark x1="27187" y1="5125" x2="27625" y2="10188"/>
                        <a14:backgroundMark x1="27625" y1="10188" x2="25313" y2="5313"/>
                        <a14:backgroundMark x1="25313" y1="5313" x2="26063" y2="9188"/>
                        <a14:backgroundMark x1="52438" y1="25063" x2="53375" y2="27563"/>
                        <a14:backgroundMark x1="59562" y1="29563" x2="59500" y2="34875"/>
                        <a14:backgroundMark x1="59500" y1="34875" x2="59875" y2="35813"/>
                        <a14:backgroundMark x1="28938" y1="92500" x2="35375" y2="93000"/>
                        <a14:backgroundMark x1="35375" y1="93000" x2="35500" y2="93063"/>
                        <a14:backgroundMark x1="27750" y1="90938" x2="30125" y2="90938"/>
                        <a14:backgroundMark x1="43563" y1="91563" x2="43688" y2="93063"/>
                        <a14:backgroundMark x1="54375" y1="90938" x2="58813" y2="88750"/>
                        <a14:backgroundMark x1="58813" y1="88750" x2="58625" y2="86938"/>
                        <a14:backgroundMark x1="58250" y1="91313" x2="56938" y2="93563"/>
                        <a14:backgroundMark x1="18250" y1="94250" x2="15313" y2="96438"/>
                        <a14:backgroundMark x1="4500" y1="84563" x2="4250" y2="83375"/>
                        <a14:backgroundMark x1="3188" y1="88250" x2="5813" y2="88000"/>
                        <a14:backgroundMark x1="55063" y1="41500" x2="55188" y2="41313"/>
                        <a14:backgroundMark x1="62687" y1="43750" x2="65500" y2="41250"/>
                        <a14:backgroundMark x1="65375" y1="41000" x2="65500" y2="41375"/>
                        <a14:backgroundMark x1="65500" y1="41063" x2="64938" y2="42063"/>
                        <a14:backgroundMark x1="55000" y1="41438" x2="55875" y2="41750"/>
                        <a14:backgroundMark x1="17625" y1="40125" x2="20688" y2="42000"/>
                        <a14:backgroundMark x1="2125" y1="38250" x2="2813" y2="37875"/>
                        <a14:backgroundMark x1="2000" y1="38500" x2="2125" y2="39813"/>
                        <a14:backgroundMark x1="17500" y1="25188" x2="19188" y2="27563"/>
                        <a14:backgroundMark x1="63938" y1="21250" x2="64188" y2="21250"/>
                        <a14:backgroundMark x1="70125" y1="21000" x2="70375" y2="21000"/>
                        <a14:backgroundMark x1="73063" y1="19438" x2="73125" y2="175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134023" y="-8386903"/>
            <a:ext cx="9754445" cy="9754445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187CCB48-0DC2-49E3-A7D7-C36DD5C6A588}"/>
              </a:ext>
            </a:extLst>
          </p:cNvPr>
          <p:cNvSpPr/>
          <p:nvPr/>
        </p:nvSpPr>
        <p:spPr>
          <a:xfrm>
            <a:off x="-2134023" y="-8386903"/>
            <a:ext cx="9752400" cy="9752400"/>
          </a:xfrm>
          <a:prstGeom prst="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2539" b="99512" l="98" r="89844">
                          <a14:foregroundMark x1="977" y1="80078" x2="6250" y2="79980"/>
                          <a14:foregroundMark x1="6250" y1="79980" x2="11426" y2="81445"/>
                          <a14:foregroundMark x1="11426" y1="81445" x2="15137" y2="80371"/>
                          <a14:foregroundMark x1="27832" y1="73828" x2="31445" y2="73535"/>
                          <a14:foregroundMark x1="16699" y1="80957" x2="20020" y2="78320"/>
                          <a14:foregroundMark x1="11426" y1="80078" x2="9961" y2="79883"/>
                          <a14:foregroundMark x1="16211" y1="79785" x2="19238" y2="78223"/>
                          <a14:foregroundMark x1="21387" y1="77539" x2="22168" y2="76758"/>
                          <a14:foregroundMark x1="24707" y1="74316" x2="22852" y2="76172"/>
                          <a14:foregroundMark x1="19727" y1="79004" x2="22070" y2="76270"/>
                          <a14:foregroundMark x1="11914" y1="79102" x2="9668" y2="80176"/>
                          <a14:foregroundMark x1="6836" y1="79883" x2="9570" y2="79395"/>
                          <a14:foregroundMark x1="12012" y1="79102" x2="6250" y2="79785"/>
                          <a14:foregroundMark x1="6250" y1="79785" x2="6445" y2="80176"/>
                          <a14:foregroundMark x1="3906" y1="80176" x2="195" y2="79785"/>
                          <a14:foregroundMark x1="24609" y1="74121" x2="29297" y2="72070"/>
                          <a14:foregroundMark x1="29297" y1="72070" x2="40332" y2="71680"/>
                          <a14:foregroundMark x1="40332" y1="71680" x2="61426" y2="72461"/>
                          <a14:foregroundMark x1="61426" y1="72461" x2="64648" y2="75195"/>
                          <a14:foregroundMark x1="16895" y1="78906" x2="23145" y2="76660"/>
                          <a14:foregroundMark x1="63574" y1="71582" x2="63770" y2="71973"/>
                          <a14:foregroundMark x1="64160" y1="72754" x2="66504" y2="79004"/>
                          <a14:foregroundMark x1="66309" y1="79785" x2="70020" y2="83008"/>
                          <a14:foregroundMark x1="70020" y1="83008" x2="80078" y2="82324"/>
                          <a14:foregroundMark x1="80078" y1="82324" x2="83496" y2="79980"/>
                          <a14:foregroundMark x1="84082" y1="80273" x2="85156" y2="80371"/>
                          <a14:foregroundMark x1="85645" y1="82422" x2="85645" y2="84473"/>
                          <a14:foregroundMark x1="85449" y1="82422" x2="85156" y2="80176"/>
                          <a14:foregroundMark x1="84961" y1="80273" x2="85938" y2="80566"/>
                          <a14:foregroundMark x1="85840" y1="84863" x2="86328" y2="85449"/>
                          <a14:foregroundMark x1="86133" y1="86035" x2="85352" y2="86426"/>
                          <a14:foregroundMark x1="85254" y1="86523" x2="83496" y2="87305"/>
                          <a14:foregroundMark x1="65527" y1="81836" x2="66406" y2="82813"/>
                          <a14:foregroundMark x1="65527" y1="87305" x2="65332" y2="86719"/>
                          <a14:foregroundMark x1="70215" y1="90625" x2="71484" y2="89844"/>
                          <a14:foregroundMark x1="71777" y1="89941" x2="74902" y2="89160"/>
                          <a14:foregroundMark x1="74805" y1="89258" x2="81738" y2="87598"/>
                          <a14:foregroundMark x1="82715" y1="87207" x2="82324" y2="87500"/>
                          <a14:foregroundMark x1="81250" y1="86133" x2="81250" y2="86133"/>
                          <a14:foregroundMark x1="66211" y1="91406" x2="65918" y2="91992"/>
                          <a14:foregroundMark x1="63184" y1="91895" x2="63601" y2="91930"/>
                          <a14:foregroundMark x1="67090" y1="91406" x2="68457" y2="91113"/>
                          <a14:foregroundMark x1="69336" y1="90918" x2="70605" y2="90332"/>
                          <a14:foregroundMark x1="61053" y1="95215" x2="61328" y2="94727"/>
                          <a14:foregroundMark x1="60614" y1="95996" x2="61053" y2="95215"/>
                          <a14:foregroundMark x1="61861" y1="93945" x2="61621" y2="94531"/>
                          <a14:foregroundMark x1="62500" y1="92383" x2="61861" y2="93945"/>
                          <a14:foregroundMark x1="58242" y1="98242" x2="56055" y2="99609"/>
                          <a14:foregroundMark x1="58866" y1="97852" x2="58242" y2="98242"/>
                          <a14:foregroundMark x1="60742" y1="96680" x2="59492" y2="97461"/>
                          <a14:foregroundMark x1="56055" y1="99609" x2="57227" y2="98926"/>
                          <a14:foregroundMark x1="24414" y1="86621" x2="24609" y2="86621"/>
                          <a14:foregroundMark x1="43848" y1="86328" x2="44238" y2="86133"/>
                          <a14:foregroundMark x1="58691" y1="80859" x2="58691" y2="80859"/>
                          <a14:foregroundMark x1="61816" y1="90137" x2="61035" y2="93066"/>
                          <a14:foregroundMark x1="68262" y1="85254" x2="68262" y2="85059"/>
                          <a14:foregroundMark x1="58789" y1="97070" x2="59180" y2="96973"/>
                          <a14:foregroundMark x1="60156" y1="94531" x2="60547" y2="93652"/>
                          <a14:foregroundMark x1="59082" y1="96680" x2="59082" y2="96387"/>
                          <a14:foregroundMark x1="59766" y1="95508" x2="59766" y2="95508"/>
                          <a14:foregroundMark x1="4395" y1="24414" x2="4980" y2="24316"/>
                          <a14:foregroundMark x1="5469" y1="24902" x2="5273" y2="25098"/>
                          <a14:foregroundMark x1="5469" y1="24414" x2="6152" y2="24316"/>
                          <a14:foregroundMark x1="6836" y1="24219" x2="12109" y2="24414"/>
                          <a14:foregroundMark x1="12109" y1="24414" x2="17871" y2="24219"/>
                          <a14:foregroundMark x1="4199" y1="24219" x2="2539" y2="24121"/>
                          <a14:foregroundMark x1="5273" y1="26660" x2="4980" y2="26855"/>
                          <a14:foregroundMark x1="5664" y1="32813" x2="5664" y2="32031"/>
                          <a14:foregroundMark x1="5664" y1="34473" x2="5469" y2="33887"/>
                          <a14:foregroundMark x1="6055" y1="36426" x2="6152" y2="35938"/>
                          <a14:foregroundMark x1="8008" y1="32227" x2="8008" y2="32227"/>
                          <a14:foregroundMark x1="8789" y1="32227" x2="9277" y2="32129"/>
                          <a14:foregroundMark x1="22852" y1="32129" x2="23242" y2="32129"/>
                          <a14:foregroundMark x1="24707" y1="32031" x2="25586" y2="32031"/>
                          <a14:foregroundMark x1="20020" y1="32227" x2="20215" y2="32227"/>
                          <a14:foregroundMark x1="25293" y1="38867" x2="26855" y2="38477"/>
                          <a14:foregroundMark x1="29980" y1="38672" x2="31152" y2="38672"/>
                          <a14:foregroundMark x1="20215" y1="36621" x2="24316" y2="36621"/>
                          <a14:foregroundMark x1="26465" y1="24316" x2="26758" y2="24316"/>
                          <a14:foregroundMark x1="19531" y1="24121" x2="20215" y2="24414"/>
                          <a14:foregroundMark x1="24038" y1="24125" x2="25391" y2="24023"/>
                          <a14:foregroundMark x1="20215" y1="24414" x2="22005" y2="24279"/>
                          <a14:foregroundMark x1="25391" y1="24023" x2="30371" y2="24219"/>
                          <a14:foregroundMark x1="30371" y1="24219" x2="35547" y2="24121"/>
                          <a14:foregroundMark x1="35547" y1="24121" x2="35840" y2="24121"/>
                          <a14:foregroundMark x1="42188" y1="38379" x2="42383" y2="38379"/>
                          <a14:foregroundMark x1="41602" y1="38184" x2="41602" y2="38184"/>
                          <a14:foregroundMark x1="42578" y1="38477" x2="44336" y2="38281"/>
                          <a14:foregroundMark x1="45215" y1="38086" x2="49902" y2="38281"/>
                          <a14:foregroundMark x1="67480" y1="38770" x2="67285" y2="40039"/>
                          <a14:foregroundMark x1="66113" y1="36719" x2="66309" y2="37109"/>
                          <a14:foregroundMark x1="67285" y1="38184" x2="68164" y2="37793"/>
                          <a14:foregroundMark x1="67480" y1="41211" x2="67480" y2="45117"/>
                          <a14:foregroundMark x1="67188" y1="36719" x2="67383" y2="25195"/>
                          <a14:foregroundMark x1="67480" y1="24707" x2="67480" y2="24219"/>
                          <a14:foregroundMark x1="56641" y1="27441" x2="56641" y2="26660"/>
                          <a14:foregroundMark x1="56836" y1="32813" x2="56836" y2="42578"/>
                          <a14:foregroundMark x1="29297" y1="13672" x2="28711" y2="13281"/>
                          <a14:foregroundMark x1="53320" y1="18750" x2="54102" y2="16406"/>
                          <a14:foregroundMark x1="53613" y1="21875" x2="53516" y2="20605"/>
                          <a14:foregroundMark x1="53198" y1="23340" x2="53711" y2="22168"/>
                          <a14:foregroundMark x1="53027" y1="23730" x2="53198" y2="23340"/>
                          <a14:foregroundMark x1="46283" y1="23839" x2="51172" y2="24023"/>
                          <a14:foregroundMark x1="52278" y1="23340" x2="54492" y2="21973"/>
                          <a14:foregroundMark x1="51172" y1="24023" x2="52278" y2="23340"/>
                          <a14:foregroundMark x1="43066" y1="23828" x2="45313" y2="24121"/>
                          <a14:foregroundMark x1="54980" y1="24121" x2="57617" y2="24023"/>
                          <a14:foregroundMark x1="64746" y1="2148" x2="80371" y2="2734"/>
                          <a14:foregroundMark x1="80371" y1="2734" x2="84180" y2="2539"/>
                          <a14:foregroundMark x1="83962" y1="11035" x2="84082" y2="22852"/>
                          <a14:foregroundMark x1="83887" y1="3711" x2="83906" y2="5570"/>
                          <a14:foregroundMark x1="16211" y1="38672" x2="17578" y2="38574"/>
                          <a14:foregroundMark x1="27539" y1="32031" x2="28809" y2="32031"/>
                          <a14:foregroundMark x1="33008" y1="38477" x2="35449" y2="38281"/>
                          <a14:foregroundMark x1="21289" y1="38672" x2="22656" y2="38477"/>
                          <a14:foregroundMark x1="8789" y1="38672" x2="13867" y2="38574"/>
                          <a14:foregroundMark x1="13867" y1="38574" x2="13965" y2="38574"/>
                          <a14:foregroundMark x1="5957" y1="37598" x2="6152" y2="37305"/>
                          <a14:foregroundMark x1="8496" y1="36523" x2="9961" y2="36523"/>
                          <a14:foregroundMark x1="11914" y1="36719" x2="13086" y2="36719"/>
                          <a14:foregroundMark x1="9863" y1="36719" x2="10352" y2="36719"/>
                          <a14:foregroundMark x1="8301" y1="36719" x2="8301" y2="36719"/>
                          <a14:foregroundMark x1="7813" y1="36523" x2="7813" y2="36523"/>
                          <a14:foregroundMark x1="8398" y1="36621" x2="8398" y2="36621"/>
                          <a14:backgroundMark x1="29395" y1="75879" x2="32031" y2="82715"/>
                          <a14:backgroundMark x1="48242" y1="77441" x2="51855" y2="81250"/>
                          <a14:backgroundMark x1="51855" y1="81250" x2="59180" y2="83203"/>
                          <a14:backgroundMark x1="75684" y1="85645" x2="72168" y2="86426"/>
                          <a14:backgroundMark x1="63281" y1="90137" x2="62949" y2="90432"/>
                          <a14:backgroundMark x1="60938" y1="93945" x2="60938" y2="93945"/>
                          <a14:backgroundMark x1="58789" y1="98242" x2="58789" y2="98242"/>
                          <a14:backgroundMark x1="58984" y1="97852" x2="58984" y2="97852"/>
                          <a14:backgroundMark x1="58984" y1="97852" x2="58984" y2="97852"/>
                          <a14:backgroundMark x1="60254" y1="95215" x2="60254" y2="95215"/>
                          <a14:backgroundMark x1="59277" y1="96973" x2="59668" y2="96680"/>
                          <a14:backgroundMark x1="45669" y1="23606" x2="46191" y2="23633"/>
                          <a14:backgroundMark x1="40430" y1="23340" x2="43304" y2="23486"/>
                          <a14:backgroundMark x1="46191" y1="23633" x2="45840" y2="23360"/>
                          <a14:backgroundMark x1="52051" y1="23340" x2="52051" y2="23340"/>
                          <a14:backgroundMark x1="52344" y1="23340" x2="52344" y2="23242"/>
                          <a14:backgroundMark x1="37891" y1="23535" x2="37891" y2="23535"/>
                          <a14:backgroundMark x1="82715" y1="83008" x2="83594" y2="82715"/>
                          <a14:backgroundMark x1="83105" y1="5469" x2="82422" y2="10840"/>
                          <a14:backgroundMark x1="82422" y1="10840" x2="83105" y2="6934"/>
                          <a14:backgroundMark x1="72949" y1="7031" x2="70996" y2="5469"/>
                          <a14:backgroundMark x1="65430" y1="3906" x2="70605" y2="6934"/>
                          <a14:backgroundMark x1="70605" y1="6934" x2="67480" y2="5859"/>
                          <a14:backgroundMark x1="21094" y1="25586" x2="26758" y2="26367"/>
                          <a14:backgroundMark x1="26758" y1="26367" x2="32129" y2="26270"/>
                          <a14:backgroundMark x1="32129" y1="26270" x2="33984" y2="26465"/>
                          <a14:backgroundMark x1="14337" y1="37827" x2="16211" y2="38281"/>
                          <a14:backgroundMark x1="10273" y1="36842" x2="10521" y2="36902"/>
                          <a14:backgroundMark x1="6543" y1="35938" x2="8558" y2="36426"/>
                          <a14:backgroundMark x1="7813" y1="87109" x2="13281" y2="85742"/>
                          <a14:backgroundMark x1="13281" y1="85742" x2="13477" y2="85547"/>
                          <a14:backgroundMark x1="1758" y1="95410" x2="1758" y2="95410"/>
                          <a14:backgroundMark x1="3125" y1="98047" x2="4395" y2="97754"/>
                          <a14:backgroundMark x1="57422" y1="43848" x2="59668" y2="44141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E9A5E96E-6235-4903-8B6F-400FD5877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67000" y="0"/>
            <a:ext cx="9754445" cy="97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932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114B8E35-3A57-4338-A506-A41C1E26EFC5}"/>
              </a:ext>
            </a:extLst>
          </p:cNvPr>
          <p:cNvSpPr/>
          <p:nvPr/>
        </p:nvSpPr>
        <p:spPr>
          <a:xfrm>
            <a:off x="-4388926" y="-1042423"/>
            <a:ext cx="9752400" cy="97524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999ABC8-2E75-4630-8BFE-05FC30BAE628}"/>
              </a:ext>
            </a:extLst>
          </p:cNvPr>
          <p:cNvSpPr/>
          <p:nvPr/>
        </p:nvSpPr>
        <p:spPr>
          <a:xfrm>
            <a:off x="-4388926" y="-1042423"/>
            <a:ext cx="9752400" cy="975240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87CCB48-0DC2-49E3-A7D7-C36DD5C6A588}"/>
              </a:ext>
            </a:extLst>
          </p:cNvPr>
          <p:cNvSpPr/>
          <p:nvPr/>
        </p:nvSpPr>
        <p:spPr>
          <a:xfrm>
            <a:off x="-4388926" y="-1042423"/>
            <a:ext cx="9752400" cy="9752400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539" b="99512" l="98" r="89844">
                          <a14:foregroundMark x1="977" y1="80078" x2="6250" y2="79980"/>
                          <a14:foregroundMark x1="6250" y1="79980" x2="11426" y2="81445"/>
                          <a14:foregroundMark x1="11426" y1="81445" x2="15137" y2="80371"/>
                          <a14:foregroundMark x1="27832" y1="73828" x2="31445" y2="73535"/>
                          <a14:foregroundMark x1="16699" y1="80957" x2="20020" y2="78320"/>
                          <a14:foregroundMark x1="11426" y1="80078" x2="9961" y2="79883"/>
                          <a14:foregroundMark x1="16211" y1="79785" x2="19238" y2="78223"/>
                          <a14:foregroundMark x1="21387" y1="77539" x2="22168" y2="76758"/>
                          <a14:foregroundMark x1="24707" y1="74316" x2="22852" y2="76172"/>
                          <a14:foregroundMark x1="19727" y1="79004" x2="22070" y2="76270"/>
                          <a14:foregroundMark x1="11914" y1="79102" x2="9668" y2="80176"/>
                          <a14:foregroundMark x1="6836" y1="79883" x2="9570" y2="79395"/>
                          <a14:foregroundMark x1="12012" y1="79102" x2="6250" y2="79785"/>
                          <a14:foregroundMark x1="6250" y1="79785" x2="6445" y2="80176"/>
                          <a14:foregroundMark x1="3906" y1="80176" x2="195" y2="79785"/>
                          <a14:foregroundMark x1="24609" y1="74121" x2="29297" y2="72070"/>
                          <a14:foregroundMark x1="29297" y1="72070" x2="40332" y2="71680"/>
                          <a14:foregroundMark x1="40332" y1="71680" x2="61426" y2="72461"/>
                          <a14:foregroundMark x1="61426" y1="72461" x2="64648" y2="75195"/>
                          <a14:foregroundMark x1="16895" y1="78906" x2="23145" y2="76660"/>
                          <a14:foregroundMark x1="63574" y1="71582" x2="63770" y2="71973"/>
                          <a14:foregroundMark x1="64160" y1="72754" x2="66504" y2="79004"/>
                          <a14:foregroundMark x1="66309" y1="79785" x2="70020" y2="83008"/>
                          <a14:foregroundMark x1="70020" y1="83008" x2="80078" y2="82324"/>
                          <a14:foregroundMark x1="80078" y1="82324" x2="83496" y2="79980"/>
                          <a14:foregroundMark x1="84082" y1="80273" x2="85156" y2="80371"/>
                          <a14:foregroundMark x1="85645" y1="82422" x2="85645" y2="84473"/>
                          <a14:foregroundMark x1="85449" y1="82422" x2="85156" y2="80176"/>
                          <a14:foregroundMark x1="84961" y1="80273" x2="85938" y2="80566"/>
                          <a14:foregroundMark x1="85840" y1="84863" x2="86328" y2="85449"/>
                          <a14:foregroundMark x1="86133" y1="86035" x2="85352" y2="86426"/>
                          <a14:foregroundMark x1="85254" y1="86523" x2="83496" y2="87305"/>
                          <a14:foregroundMark x1="65527" y1="81836" x2="66406" y2="82813"/>
                          <a14:foregroundMark x1="65527" y1="87305" x2="65332" y2="86719"/>
                          <a14:foregroundMark x1="70215" y1="90625" x2="71484" y2="89844"/>
                          <a14:foregroundMark x1="71777" y1="89941" x2="74902" y2="89160"/>
                          <a14:foregroundMark x1="74805" y1="89258" x2="81738" y2="87598"/>
                          <a14:foregroundMark x1="82715" y1="87207" x2="82324" y2="87500"/>
                          <a14:foregroundMark x1="81250" y1="86133" x2="81250" y2="86133"/>
                          <a14:foregroundMark x1="66211" y1="91406" x2="65918" y2="91992"/>
                          <a14:foregroundMark x1="63184" y1="91895" x2="63601" y2="91930"/>
                          <a14:foregroundMark x1="67090" y1="91406" x2="68457" y2="91113"/>
                          <a14:foregroundMark x1="69336" y1="90918" x2="70605" y2="90332"/>
                          <a14:foregroundMark x1="61053" y1="95215" x2="61328" y2="94727"/>
                          <a14:foregroundMark x1="60614" y1="95996" x2="61053" y2="95215"/>
                          <a14:foregroundMark x1="61861" y1="93945" x2="61621" y2="94531"/>
                          <a14:foregroundMark x1="62500" y1="92383" x2="61861" y2="93945"/>
                          <a14:foregroundMark x1="58242" y1="98242" x2="56055" y2="99609"/>
                          <a14:foregroundMark x1="58866" y1="97852" x2="58242" y2="98242"/>
                          <a14:foregroundMark x1="60742" y1="96680" x2="59492" y2="97461"/>
                          <a14:foregroundMark x1="56055" y1="99609" x2="57227" y2="98926"/>
                          <a14:foregroundMark x1="24414" y1="86621" x2="24609" y2="86621"/>
                          <a14:foregroundMark x1="43848" y1="86328" x2="44238" y2="86133"/>
                          <a14:foregroundMark x1="58691" y1="80859" x2="58691" y2="80859"/>
                          <a14:foregroundMark x1="61816" y1="90137" x2="61035" y2="93066"/>
                          <a14:foregroundMark x1="68262" y1="85254" x2="68262" y2="85059"/>
                          <a14:foregroundMark x1="58789" y1="97070" x2="59180" y2="96973"/>
                          <a14:foregroundMark x1="60156" y1="94531" x2="60547" y2="93652"/>
                          <a14:foregroundMark x1="59082" y1="96680" x2="59082" y2="96387"/>
                          <a14:foregroundMark x1="59766" y1="95508" x2="59766" y2="95508"/>
                          <a14:foregroundMark x1="4395" y1="24414" x2="4980" y2="24316"/>
                          <a14:foregroundMark x1="5469" y1="24902" x2="5273" y2="25098"/>
                          <a14:foregroundMark x1="5469" y1="24414" x2="6152" y2="24316"/>
                          <a14:foregroundMark x1="6836" y1="24219" x2="12109" y2="24414"/>
                          <a14:foregroundMark x1="12109" y1="24414" x2="17871" y2="24219"/>
                          <a14:foregroundMark x1="4199" y1="24219" x2="2539" y2="24121"/>
                          <a14:foregroundMark x1="5273" y1="26660" x2="4980" y2="26855"/>
                          <a14:foregroundMark x1="5664" y1="32813" x2="5664" y2="32031"/>
                          <a14:foregroundMark x1="5664" y1="34473" x2="5469" y2="33887"/>
                          <a14:foregroundMark x1="6055" y1="36426" x2="6152" y2="35938"/>
                          <a14:foregroundMark x1="8008" y1="32227" x2="8008" y2="32227"/>
                          <a14:foregroundMark x1="8789" y1="32227" x2="9277" y2="32129"/>
                          <a14:foregroundMark x1="22852" y1="32129" x2="23242" y2="32129"/>
                          <a14:foregroundMark x1="24707" y1="32031" x2="25586" y2="32031"/>
                          <a14:foregroundMark x1="20020" y1="32227" x2="20215" y2="32227"/>
                          <a14:foregroundMark x1="25293" y1="38867" x2="26855" y2="38477"/>
                          <a14:foregroundMark x1="29980" y1="38672" x2="31152" y2="38672"/>
                          <a14:foregroundMark x1="20215" y1="36621" x2="24316" y2="36621"/>
                          <a14:foregroundMark x1="26465" y1="24316" x2="26758" y2="24316"/>
                          <a14:foregroundMark x1="19531" y1="24121" x2="20215" y2="24414"/>
                          <a14:foregroundMark x1="24038" y1="24125" x2="25391" y2="24023"/>
                          <a14:foregroundMark x1="20215" y1="24414" x2="22005" y2="24279"/>
                          <a14:foregroundMark x1="25391" y1="24023" x2="30371" y2="24219"/>
                          <a14:foregroundMark x1="30371" y1="24219" x2="35547" y2="24121"/>
                          <a14:foregroundMark x1="35547" y1="24121" x2="35840" y2="24121"/>
                          <a14:foregroundMark x1="42188" y1="38379" x2="42383" y2="38379"/>
                          <a14:foregroundMark x1="41602" y1="38184" x2="41602" y2="38184"/>
                          <a14:foregroundMark x1="42578" y1="38477" x2="44336" y2="38281"/>
                          <a14:foregroundMark x1="45215" y1="38086" x2="49902" y2="38281"/>
                          <a14:foregroundMark x1="67480" y1="38770" x2="67285" y2="40039"/>
                          <a14:foregroundMark x1="66113" y1="36719" x2="66309" y2="37109"/>
                          <a14:foregroundMark x1="67285" y1="38184" x2="68164" y2="37793"/>
                          <a14:foregroundMark x1="67480" y1="41211" x2="67480" y2="45117"/>
                          <a14:foregroundMark x1="67188" y1="36719" x2="67383" y2="25195"/>
                          <a14:foregroundMark x1="67480" y1="24707" x2="67480" y2="24219"/>
                          <a14:foregroundMark x1="56641" y1="27441" x2="56641" y2="26660"/>
                          <a14:foregroundMark x1="56836" y1="32813" x2="56836" y2="42578"/>
                          <a14:foregroundMark x1="29297" y1="13672" x2="28711" y2="13281"/>
                          <a14:foregroundMark x1="53320" y1="18750" x2="54102" y2="16406"/>
                          <a14:foregroundMark x1="53613" y1="21875" x2="53516" y2="20605"/>
                          <a14:foregroundMark x1="53198" y1="23340" x2="53711" y2="22168"/>
                          <a14:foregroundMark x1="53027" y1="23730" x2="53198" y2="23340"/>
                          <a14:foregroundMark x1="46283" y1="23839" x2="51172" y2="24023"/>
                          <a14:foregroundMark x1="52278" y1="23340" x2="54492" y2="21973"/>
                          <a14:foregroundMark x1="51172" y1="24023" x2="52278" y2="23340"/>
                          <a14:foregroundMark x1="43066" y1="23828" x2="45313" y2="24121"/>
                          <a14:foregroundMark x1="54980" y1="24121" x2="57617" y2="24023"/>
                          <a14:foregroundMark x1="64746" y1="2148" x2="80371" y2="2734"/>
                          <a14:foregroundMark x1="80371" y1="2734" x2="84180" y2="2539"/>
                          <a14:foregroundMark x1="83962" y1="11035" x2="84082" y2="22852"/>
                          <a14:foregroundMark x1="83887" y1="3711" x2="83906" y2="5570"/>
                          <a14:foregroundMark x1="16211" y1="38672" x2="17578" y2="38574"/>
                          <a14:foregroundMark x1="27539" y1="32031" x2="28809" y2="32031"/>
                          <a14:foregroundMark x1="33008" y1="38477" x2="35449" y2="38281"/>
                          <a14:foregroundMark x1="21289" y1="38672" x2="22656" y2="38477"/>
                          <a14:foregroundMark x1="8789" y1="38672" x2="13867" y2="38574"/>
                          <a14:foregroundMark x1="13867" y1="38574" x2="13965" y2="38574"/>
                          <a14:foregroundMark x1="5957" y1="37598" x2="6152" y2="37305"/>
                          <a14:foregroundMark x1="8496" y1="36523" x2="9961" y2="36523"/>
                          <a14:foregroundMark x1="11914" y1="36719" x2="13086" y2="36719"/>
                          <a14:foregroundMark x1="9863" y1="36719" x2="10352" y2="36719"/>
                          <a14:foregroundMark x1="8301" y1="36719" x2="8301" y2="36719"/>
                          <a14:foregroundMark x1="7813" y1="36523" x2="7813" y2="36523"/>
                          <a14:foregroundMark x1="8398" y1="36621" x2="8398" y2="36621"/>
                          <a14:backgroundMark x1="29395" y1="75879" x2="32031" y2="82715"/>
                          <a14:backgroundMark x1="48242" y1="77441" x2="51855" y2="81250"/>
                          <a14:backgroundMark x1="51855" y1="81250" x2="59180" y2="83203"/>
                          <a14:backgroundMark x1="75684" y1="85645" x2="72168" y2="86426"/>
                          <a14:backgroundMark x1="63281" y1="90137" x2="62949" y2="90432"/>
                          <a14:backgroundMark x1="60938" y1="93945" x2="60938" y2="93945"/>
                          <a14:backgroundMark x1="58789" y1="98242" x2="58789" y2="98242"/>
                          <a14:backgroundMark x1="58984" y1="97852" x2="58984" y2="97852"/>
                          <a14:backgroundMark x1="58984" y1="97852" x2="58984" y2="97852"/>
                          <a14:backgroundMark x1="60254" y1="95215" x2="60254" y2="95215"/>
                          <a14:backgroundMark x1="59277" y1="96973" x2="59668" y2="96680"/>
                          <a14:backgroundMark x1="45669" y1="23606" x2="46191" y2="23633"/>
                          <a14:backgroundMark x1="40430" y1="23340" x2="43304" y2="23486"/>
                          <a14:backgroundMark x1="46191" y1="23633" x2="45840" y2="23360"/>
                          <a14:backgroundMark x1="52051" y1="23340" x2="52051" y2="23340"/>
                          <a14:backgroundMark x1="52344" y1="23340" x2="52344" y2="23242"/>
                          <a14:backgroundMark x1="37891" y1="23535" x2="37891" y2="23535"/>
                          <a14:backgroundMark x1="82715" y1="83008" x2="83594" y2="82715"/>
                          <a14:backgroundMark x1="83105" y1="5469" x2="82422" y2="10840"/>
                          <a14:backgroundMark x1="82422" y1="10840" x2="83105" y2="6934"/>
                          <a14:backgroundMark x1="72949" y1="7031" x2="70996" y2="5469"/>
                          <a14:backgroundMark x1="65430" y1="3906" x2="70605" y2="6934"/>
                          <a14:backgroundMark x1="70605" y1="6934" x2="67480" y2="5859"/>
                          <a14:backgroundMark x1="21094" y1="25586" x2="26758" y2="26367"/>
                          <a14:backgroundMark x1="26758" y1="26367" x2="32129" y2="26270"/>
                          <a14:backgroundMark x1="32129" y1="26270" x2="33984" y2="26465"/>
                          <a14:backgroundMark x1="14337" y1="37827" x2="16211" y2="38281"/>
                          <a14:backgroundMark x1="10273" y1="36842" x2="10521" y2="36902"/>
                          <a14:backgroundMark x1="6543" y1="35938" x2="8558" y2="36426"/>
                          <a14:backgroundMark x1="7813" y1="87109" x2="13281" y2="85742"/>
                          <a14:backgroundMark x1="13281" y1="85742" x2="13477" y2="85547"/>
                          <a14:backgroundMark x1="1758" y1="95410" x2="1758" y2="95410"/>
                          <a14:backgroundMark x1="3125" y1="98047" x2="4395" y2="97754"/>
                          <a14:backgroundMark x1="57422" y1="43848" x2="59668" y2="44141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5531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4410A1B-3D7F-4674-8A8E-C52AF6499F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50" b="99188" l="125" r="90000">
                        <a14:foregroundMark x1="28750" y1="1250" x2="28875" y2="20750"/>
                        <a14:foregroundMark x1="65313" y1="2625" x2="70500" y2="3188"/>
                        <a14:foregroundMark x1="70500" y1="3188" x2="81250" y2="2625"/>
                        <a14:foregroundMark x1="81250" y1="2625" x2="81688" y2="2625"/>
                        <a14:foregroundMark x1="67000" y1="5000" x2="74125" y2="5875"/>
                        <a14:foregroundMark x1="74125" y1="5875" x2="74375" y2="5750"/>
                        <a14:foregroundMark x1="63563" y1="6375" x2="63563" y2="10750"/>
                        <a14:foregroundMark x1="82398" y1="6158" x2="83563" y2="7187"/>
                        <a14:foregroundMark x1="79813" y1="3875" x2="80579" y2="4552"/>
                        <a14:foregroundMark x1="83563" y1="7187" x2="83438" y2="21563"/>
                        <a14:foregroundMark x1="65750" y1="21063" x2="71563" y2="21063"/>
                        <a14:foregroundMark x1="71563" y1="21063" x2="81250" y2="20438"/>
                        <a14:foregroundMark x1="79063" y1="20688" x2="82000" y2="21063"/>
                        <a14:foregroundMark x1="83500" y1="15625" x2="83563" y2="17938"/>
                        <a14:foregroundMark x1="83438" y1="14438" x2="83875" y2="15250"/>
                        <a14:foregroundMark x1="83813" y1="10000" x2="84375" y2="10750"/>
                        <a14:foregroundMark x1="3250" y1="24688" x2="13938" y2="25000"/>
                        <a14:foregroundMark x1="13938" y1="25000" x2="7000" y2="26500"/>
                        <a14:foregroundMark x1="7000" y1="26500" x2="4875" y2="32625"/>
                        <a14:foregroundMark x1="4875" y1="32625" x2="5188" y2="37875"/>
                        <a14:foregroundMark x1="5188" y1="37875" x2="9375" y2="40750"/>
                        <a14:foregroundMark x1="9375" y1="40750" x2="9375" y2="40750"/>
                        <a14:foregroundMark x1="5000" y1="25438" x2="4563" y2="35813"/>
                        <a14:foregroundMark x1="4563" y1="35813" x2="4375" y2="36875"/>
                        <a14:foregroundMark x1="66875" y1="25313" x2="67313" y2="35875"/>
                        <a14:foregroundMark x1="67313" y1="35875" x2="66250" y2="45000"/>
                        <a14:foregroundMark x1="56063" y1="40438" x2="55750" y2="40125"/>
                        <a14:foregroundMark x1="56688" y1="43563" x2="56688" y2="38563"/>
                        <a14:foregroundMark x1="9813" y1="81063" x2="37625" y2="77500"/>
                        <a14:foregroundMark x1="19879" y1="91806" x2="21250" y2="92500"/>
                        <a14:foregroundMark x1="6688" y1="85125" x2="17340" y2="90520"/>
                        <a14:foregroundMark x1="40313" y1="98563" x2="41375" y2="89688"/>
                        <a14:foregroundMark x1="3438" y1="79813" x2="750" y2="84188"/>
                        <a14:foregroundMark x1="750" y1="84188" x2="125" y2="99188"/>
                        <a14:foregroundMark x1="2625" y1="84688" x2="1250" y2="84813"/>
                        <a14:foregroundMark x1="56000" y1="89188" x2="57438" y2="88688"/>
                        <a14:foregroundMark x1="57313" y1="88688" x2="57563" y2="88938"/>
                        <a14:foregroundMark x1="59688" y1="88125" x2="60750" y2="92000"/>
                        <a14:foregroundMark x1="17125" y1="98063" x2="17125" y2="98438"/>
                        <a14:foregroundMark x1="69169" y1="82260" x2="71250" y2="83438"/>
                        <a14:foregroundMark x1="67258" y1="81179" x2="69017" y2="82174"/>
                        <a14:foregroundMark x1="66500" y1="80750" x2="67022" y2="81045"/>
                        <a14:foregroundMark x1="71250" y1="83438" x2="78688" y2="82750"/>
                        <a14:foregroundMark x1="48563" y1="97813" x2="54313" y2="97625"/>
                        <a14:foregroundMark x1="54313" y1="97625" x2="56879" y2="95926"/>
                        <a14:foregroundMark x1="58938" y1="94563" x2="61500" y2="90125"/>
                        <a14:foregroundMark x1="61500" y1="90125" x2="61500" y2="90125"/>
                        <a14:foregroundMark x1="29471" y1="89426" x2="30875" y2="89313"/>
                        <a14:foregroundMark x1="25438" y1="89750" x2="29390" y2="89432"/>
                        <a14:foregroundMark x1="30875" y1="89313" x2="34063" y2="89313"/>
                        <a14:foregroundMark x1="58500" y1="93438" x2="59813" y2="90688"/>
                        <a14:foregroundMark x1="57563" y1="89188" x2="56625" y2="88813"/>
                        <a14:foregroundMark x1="57313" y1="89063" x2="57313" y2="88563"/>
                        <a14:foregroundMark x1="57563" y1="89063" x2="57313" y2="88000"/>
                        <a14:foregroundMark x1="5000" y1="81813" x2="6563" y2="82188"/>
                        <a14:foregroundMark x1="19954" y1="40717" x2="21375" y2="41250"/>
                        <a14:foregroundMark x1="57000" y1="43625" x2="62063" y2="44188"/>
                        <a14:foregroundMark x1="62063" y1="44188" x2="62438" y2="44438"/>
                        <a14:foregroundMark x1="83438" y1="2813" x2="84063" y2="13500"/>
                        <a14:foregroundMark x1="84063" y1="13500" x2="82875" y2="14750"/>
                        <a14:foregroundMark x1="2875" y1="40875" x2="3438" y2="40875"/>
                        <a14:foregroundMark x1="5250" y1="41813" x2="6813" y2="41813"/>
                        <a14:foregroundMark x1="11188" y1="24500" x2="16188" y2="24500"/>
                        <a14:foregroundMark x1="16188" y1="24500" x2="16500" y2="25688"/>
                        <a14:foregroundMark x1="66250" y1="39125" x2="66688" y2="34375"/>
                        <a14:foregroundMark x1="54813" y1="26750" x2="56000" y2="29000"/>
                        <a14:foregroundMark x1="54625" y1="24500" x2="56375" y2="24375"/>
                        <a14:foregroundMark x1="54375" y1="25438" x2="54625" y2="28188"/>
                        <a14:foregroundMark x1="54148" y1="31671" x2="53625" y2="32938"/>
                        <a14:foregroundMark x1="54813" y1="30062" x2="54278" y2="31357"/>
                        <a14:foregroundMark x1="55437" y1="33188" x2="54813" y2="32938"/>
                        <a14:foregroundMark x1="42875" y1="40625" x2="48125" y2="40875"/>
                        <a14:foregroundMark x1="48125" y1="40875" x2="49625" y2="40750"/>
                        <a14:foregroundMark x1="41563" y1="25313" x2="42188" y2="40813"/>
                        <a14:backgroundMark x1="5313" y1="84813" x2="4063" y2="83563"/>
                        <a14:backgroundMark x1="14688" y1="96875" x2="4063" y2="96063"/>
                        <a14:backgroundMark x1="4063" y1="96063" x2="6875" y2="92000"/>
                        <a14:backgroundMark x1="6875" y1="92000" x2="11750" y2="91688"/>
                        <a14:backgroundMark x1="11750" y1="91688" x2="16750" y2="92000"/>
                        <a14:backgroundMark x1="16750" y1="92000" x2="17938" y2="95438"/>
                        <a14:backgroundMark x1="18563" y1="91375" x2="18125" y2="91563"/>
                        <a14:backgroundMark x1="17938" y1="91063" x2="19375" y2="92250"/>
                        <a14:backgroundMark x1="46438" y1="91563" x2="47625" y2="92375"/>
                        <a14:backgroundMark x1="50813" y1="96313" x2="56437" y2="95250"/>
                        <a14:backgroundMark x1="56437" y1="95250" x2="56875" y2="94500"/>
                        <a14:backgroundMark x1="57060" y1="89660" x2="56435" y2="90597"/>
                        <a14:backgroundMark x1="59125" y1="86563" x2="57481" y2="89028"/>
                        <a14:backgroundMark x1="57125" y1="86438" x2="59250" y2="86000"/>
                        <a14:backgroundMark x1="67875" y1="80063" x2="72375" y2="82063"/>
                        <a14:backgroundMark x1="72375" y1="82063" x2="78563" y2="80250"/>
                        <a14:backgroundMark x1="68813" y1="81563" x2="68625" y2="80250"/>
                        <a14:backgroundMark x1="69188" y1="82188" x2="68938" y2="81563"/>
                        <a14:backgroundMark x1="56875" y1="95938" x2="59000" y2="91000"/>
                        <a14:backgroundMark x1="59000" y1="91000" x2="57188" y2="95563"/>
                        <a14:backgroundMark x1="57188" y1="95563" x2="56875" y2="94875"/>
                        <a14:backgroundMark x1="5125" y1="85375" x2="4500" y2="85500"/>
                        <a14:backgroundMark x1="5000" y1="83375" x2="4875" y2="83500"/>
                        <a14:backgroundMark x1="4494" y1="82946" x2="5125" y2="84063"/>
                        <a14:backgroundMark x1="57688" y1="6938" x2="56688" y2="18563"/>
                        <a14:backgroundMark x1="56688" y1="18563" x2="54875" y2="13813"/>
                        <a14:backgroundMark x1="54875" y1="13813" x2="54937" y2="7750"/>
                        <a14:backgroundMark x1="80938" y1="11188" x2="80500" y2="6188"/>
                        <a14:backgroundMark x1="80500" y1="6188" x2="81438" y2="11250"/>
                        <a14:backgroundMark x1="81438" y1="11250" x2="81188" y2="13375"/>
                        <a14:backgroundMark x1="80500" y1="6813" x2="80250" y2="5500"/>
                        <a14:backgroundMark x1="80688" y1="6250" x2="81750" y2="5875"/>
                        <a14:backgroundMark x1="80375" y1="5375" x2="82125" y2="6438"/>
                        <a14:backgroundMark x1="80375" y1="4688" x2="81750" y2="6438"/>
                        <a14:backgroundMark x1="82125" y1="6000" x2="82302" y2="6155"/>
                        <a14:backgroundMark x1="18625" y1="25438" x2="17938" y2="36125"/>
                        <a14:backgroundMark x1="17938" y1="36125" x2="18625" y2="30500"/>
                        <a14:backgroundMark x1="18625" y1="30500" x2="18625" y2="40500"/>
                        <a14:backgroundMark x1="18625" y1="40500" x2="18188" y2="35000"/>
                        <a14:backgroundMark x1="18188" y1="35000" x2="19125" y2="29688"/>
                        <a14:backgroundMark x1="19125" y1="29688" x2="19125" y2="39625"/>
                        <a14:backgroundMark x1="19125" y1="39625" x2="18625" y2="34438"/>
                        <a14:backgroundMark x1="18625" y1="34438" x2="18750" y2="34125"/>
                        <a14:backgroundMark x1="2063" y1="38250" x2="2875" y2="41688"/>
                        <a14:backgroundMark x1="57125" y1="24000" x2="57625" y2="29438"/>
                        <a14:backgroundMark x1="57625" y1="29438" x2="60125" y2="24063"/>
                        <a14:backgroundMark x1="60125" y1="24063" x2="62750" y2="29313"/>
                        <a14:backgroundMark x1="62750" y1="29313" x2="63625" y2="34688"/>
                        <a14:backgroundMark x1="63625" y1="34688" x2="66250" y2="29875"/>
                        <a14:backgroundMark x1="66250" y1="29875" x2="66250" y2="24688"/>
                        <a14:backgroundMark x1="66250" y1="24688" x2="61813" y2="21500"/>
                        <a14:backgroundMark x1="61813" y1="21500" x2="58875" y2="21313"/>
                        <a14:backgroundMark x1="53247" y1="27698" x2="48188" y2="29625"/>
                        <a14:backgroundMark x1="53875" y1="32813" x2="53875" y2="30813"/>
                        <a14:backgroundMark x1="52125" y1="34563" x2="53875" y2="31000"/>
                        <a14:backgroundMark x1="53625" y1="32438" x2="54000" y2="30938"/>
                        <a14:backgroundMark x1="53875" y1="33750" x2="54125" y2="30813"/>
                        <a14:backgroundMark x1="54000" y1="33375" x2="54000" y2="31000"/>
                        <a14:backgroundMark x1="74688" y1="22750" x2="79063" y2="22250"/>
                        <a14:backgroundMark x1="26563" y1="91250" x2="33750" y2="91688"/>
                        <a14:backgroundMark x1="27313" y1="91063" x2="28750" y2="90625"/>
                        <a14:backgroundMark x1="40125" y1="24813" x2="40813" y2="42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66800" y="-7772400"/>
            <a:ext cx="9754445" cy="975444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87ED9AC-CD1B-49F1-B578-B86A35A7EB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6360" y="-8336703"/>
            <a:ext cx="9754445" cy="97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03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Office PowerPoint</Application>
  <PresentationFormat>와이드스크린</PresentationFormat>
  <Paragraphs>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Duckyu Choi</dc:creator>
  <cp:lastModifiedBy>Duckyu Choi</cp:lastModifiedBy>
  <cp:revision>7</cp:revision>
  <dcterms:created xsi:type="dcterms:W3CDTF">2022-07-25T14:16:41Z</dcterms:created>
  <dcterms:modified xsi:type="dcterms:W3CDTF">2022-07-25T15:02:53Z</dcterms:modified>
</cp:coreProperties>
</file>

<file path=docProps/thumbnail.jpeg>
</file>